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0.png" Type="http://schemas.openxmlformats.org/officeDocument/2006/relationships/image"/><Relationship Id="rId11" Target="../media/image101.png" Type="http://schemas.openxmlformats.org/officeDocument/2006/relationships/image"/><Relationship Id="rId12" Target="../media/image102.png" Type="http://schemas.openxmlformats.org/officeDocument/2006/relationships/image"/><Relationship Id="rId13" Target="../media/image103.png" Type="http://schemas.openxmlformats.org/officeDocument/2006/relationships/image"/><Relationship Id="rId14" Target="../media/image115.png" Type="http://schemas.openxmlformats.org/officeDocument/2006/relationships/image"/><Relationship Id="rId15" Target="../media/image116.png" Type="http://schemas.openxmlformats.org/officeDocument/2006/relationships/image"/><Relationship Id="rId16" Target="../media/image117.png" Type="http://schemas.openxmlformats.org/officeDocument/2006/relationships/image"/><Relationship Id="rId17" Target="../media/image104.png" Type="http://schemas.openxmlformats.org/officeDocument/2006/relationships/image"/><Relationship Id="rId18" Target="../media/image118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114.png" Type="http://schemas.openxmlformats.org/officeDocument/2006/relationships/image"/><Relationship Id="rId7" Target="../media/image99.png" Type="http://schemas.openxmlformats.org/officeDocument/2006/relationships/image"/><Relationship Id="rId8" Target="../media/image80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0.png" Type="http://schemas.openxmlformats.org/officeDocument/2006/relationships/image"/><Relationship Id="rId11" Target="../media/image101.png" Type="http://schemas.openxmlformats.org/officeDocument/2006/relationships/image"/><Relationship Id="rId12" Target="../media/image102.png" Type="http://schemas.openxmlformats.org/officeDocument/2006/relationships/image"/><Relationship Id="rId13" Target="../media/image103.png" Type="http://schemas.openxmlformats.org/officeDocument/2006/relationships/image"/><Relationship Id="rId14" Target="../media/image120.png" Type="http://schemas.openxmlformats.org/officeDocument/2006/relationships/image"/><Relationship Id="rId15" Target="../media/image121.png" Type="http://schemas.openxmlformats.org/officeDocument/2006/relationships/image"/><Relationship Id="rId16" Target="../media/image122.png" Type="http://schemas.openxmlformats.org/officeDocument/2006/relationships/image"/><Relationship Id="rId17" Target="../media/image104.png" Type="http://schemas.openxmlformats.org/officeDocument/2006/relationships/image"/><Relationship Id="rId18" Target="../media/image123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119.png" Type="http://schemas.openxmlformats.org/officeDocument/2006/relationships/image"/><Relationship Id="rId7" Target="../media/image99.png" Type="http://schemas.openxmlformats.org/officeDocument/2006/relationships/image"/><Relationship Id="rId8" Target="../media/image80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3.png" Type="http://schemas.openxmlformats.org/officeDocument/2006/relationships/image"/><Relationship Id="rId5" Target="../media/image124.png" Type="http://schemas.openxmlformats.org/officeDocument/2006/relationships/image"/><Relationship Id="rId6" Target="../media/image125.png" Type="http://schemas.openxmlformats.org/officeDocument/2006/relationships/image"/><Relationship Id="rId7" Target="../media/image126.png" Type="http://schemas.openxmlformats.org/officeDocument/2006/relationships/image"/><Relationship Id="rId8" Target="../media/image127.pn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28.png" Type="http://schemas.openxmlformats.org/officeDocument/2006/relationships/image"/><Relationship Id="rId5" Target="../media/image13.png" Type="http://schemas.openxmlformats.org/officeDocument/2006/relationships/image"/><Relationship Id="rId6" Target="../media/image124.png" Type="http://schemas.openxmlformats.org/officeDocument/2006/relationships/image"/><Relationship Id="rId7" Target="../media/image125.png" Type="http://schemas.openxmlformats.org/officeDocument/2006/relationships/image"/><Relationship Id="rId8" Target="../media/image127.pn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29.png" Type="http://schemas.openxmlformats.org/officeDocument/2006/relationships/image"/><Relationship Id="rId5" Target="../media/image13.png" Type="http://schemas.openxmlformats.org/officeDocument/2006/relationships/image"/><Relationship Id="rId6" Target="../media/image124.png" Type="http://schemas.openxmlformats.org/officeDocument/2006/relationships/image"/><Relationship Id="rId7" Target="../media/image125.png" Type="http://schemas.openxmlformats.org/officeDocument/2006/relationships/image"/><Relationship Id="rId8" Target="../media/image127.pn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30.png" Type="http://schemas.openxmlformats.org/officeDocument/2006/relationships/image"/><Relationship Id="rId5" Target="../media/image13.png" Type="http://schemas.openxmlformats.org/officeDocument/2006/relationships/image"/><Relationship Id="rId6" Target="../media/image124.png" Type="http://schemas.openxmlformats.org/officeDocument/2006/relationships/image"/><Relationship Id="rId7" Target="../media/image125.png" Type="http://schemas.openxmlformats.org/officeDocument/2006/relationships/image"/><Relationship Id="rId8" Target="../media/image127.pn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31.png" Type="http://schemas.openxmlformats.org/officeDocument/2006/relationships/image"/><Relationship Id="rId5" Target="../media/image13.png" Type="http://schemas.openxmlformats.org/officeDocument/2006/relationships/image"/><Relationship Id="rId6" Target="../media/image124.png" Type="http://schemas.openxmlformats.org/officeDocument/2006/relationships/image"/><Relationship Id="rId7" Target="../media/image125.png" Type="http://schemas.openxmlformats.org/officeDocument/2006/relationships/image"/><Relationship Id="rId8" Target="../media/image127.pn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32.png" Type="http://schemas.openxmlformats.org/officeDocument/2006/relationships/image"/><Relationship Id="rId5" Target="../media/image13.png" Type="http://schemas.openxmlformats.org/officeDocument/2006/relationships/image"/><Relationship Id="rId6" Target="../media/image124.png" Type="http://schemas.openxmlformats.org/officeDocument/2006/relationships/image"/><Relationship Id="rId7" Target="../media/image125.png" Type="http://schemas.openxmlformats.org/officeDocument/2006/relationships/image"/><Relationship Id="rId8" Target="../media/image127.pn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33.png" Type="http://schemas.openxmlformats.org/officeDocument/2006/relationships/image"/><Relationship Id="rId5" Target="../media/image13.png" Type="http://schemas.openxmlformats.org/officeDocument/2006/relationships/image"/><Relationship Id="rId6" Target="../media/image124.png" Type="http://schemas.openxmlformats.org/officeDocument/2006/relationships/image"/><Relationship Id="rId7" Target="../media/image125.png" Type="http://schemas.openxmlformats.org/officeDocument/2006/relationships/image"/><Relationship Id="rId8" Target="../media/image127.pn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6.png" Type="http://schemas.openxmlformats.org/officeDocument/2006/relationships/image"/><Relationship Id="rId11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Relationship Id="rId8" Target="../media/image134.png" Type="http://schemas.openxmlformats.org/officeDocument/2006/relationships/image"/><Relationship Id="rId9" Target="../media/image13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png" Type="http://schemas.openxmlformats.org/officeDocument/2006/relationships/image"/><Relationship Id="rId12" Target="../media/image24.png" Type="http://schemas.openxmlformats.org/officeDocument/2006/relationships/image"/><Relationship Id="rId13" Target="../media/image25.png" Type="http://schemas.openxmlformats.org/officeDocument/2006/relationships/image"/><Relationship Id="rId14" Target="../media/image26.png" Type="http://schemas.openxmlformats.org/officeDocument/2006/relationships/image"/><Relationship Id="rId15" Target="../media/image27.png" Type="http://schemas.openxmlformats.org/officeDocument/2006/relationships/image"/><Relationship Id="rId16" Target="../media/image28.png" Type="http://schemas.openxmlformats.org/officeDocument/2006/relationships/image"/><Relationship Id="rId17" Target="../media/image29.png" Type="http://schemas.openxmlformats.org/officeDocument/2006/relationships/image"/><Relationship Id="rId18" Target="../media/image30.png" Type="http://schemas.openxmlformats.org/officeDocument/2006/relationships/image"/><Relationship Id="rId19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2.png" Type="http://schemas.openxmlformats.org/officeDocument/2006/relationships/image"/><Relationship Id="rId11" Target="../media/image143.png" Type="http://schemas.openxmlformats.org/officeDocument/2006/relationships/image"/><Relationship Id="rId12" Target="../media/image144.png" Type="http://schemas.openxmlformats.org/officeDocument/2006/relationships/image"/><Relationship Id="rId13" Target="../media/image145.png" Type="http://schemas.openxmlformats.org/officeDocument/2006/relationships/image"/><Relationship Id="rId14" Target="../media/image146.png" Type="http://schemas.openxmlformats.org/officeDocument/2006/relationships/image"/><Relationship Id="rId15" Target="../media/image147.png" Type="http://schemas.openxmlformats.org/officeDocument/2006/relationships/image"/><Relationship Id="rId16" Target="../media/image148.png" Type="http://schemas.openxmlformats.org/officeDocument/2006/relationships/image"/><Relationship Id="rId17" Target="../media/image149.png" Type="http://schemas.openxmlformats.org/officeDocument/2006/relationships/image"/><Relationship Id="rId18" Target="../media/image150.png" Type="http://schemas.openxmlformats.org/officeDocument/2006/relationships/image"/><Relationship Id="rId19" Target="../media/image151.png" Type="http://schemas.openxmlformats.org/officeDocument/2006/relationships/image"/><Relationship Id="rId2" Target="../media/image1.png" Type="http://schemas.openxmlformats.org/officeDocument/2006/relationships/image"/><Relationship Id="rId20" Target="../media/image103.png" Type="http://schemas.openxmlformats.org/officeDocument/2006/relationships/image"/><Relationship Id="rId21" Target="../media/image152.png" Type="http://schemas.openxmlformats.org/officeDocument/2006/relationships/image"/><Relationship Id="rId22" Target="../media/image153.png" Type="http://schemas.openxmlformats.org/officeDocument/2006/relationships/image"/><Relationship Id="rId23" Target="../media/image154.png" Type="http://schemas.openxmlformats.org/officeDocument/2006/relationships/image"/><Relationship Id="rId3" Target="../media/image4.png" Type="http://schemas.openxmlformats.org/officeDocument/2006/relationships/image"/><Relationship Id="rId4" Target="../media/image137.png" Type="http://schemas.openxmlformats.org/officeDocument/2006/relationships/image"/><Relationship Id="rId5" Target="../media/image138.png" Type="http://schemas.openxmlformats.org/officeDocument/2006/relationships/image"/><Relationship Id="rId6" Target="../media/image139.png" Type="http://schemas.openxmlformats.org/officeDocument/2006/relationships/image"/><Relationship Id="rId7" Target="../media/image140.png" Type="http://schemas.openxmlformats.org/officeDocument/2006/relationships/image"/><Relationship Id="rId8" Target="../media/image13.png" Type="http://schemas.openxmlformats.org/officeDocument/2006/relationships/image"/><Relationship Id="rId9" Target="../media/image14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155.png" Type="http://schemas.openxmlformats.org/officeDocument/2006/relationships/image"/><Relationship Id="rId7" Target="../media/image140.png" Type="http://schemas.openxmlformats.org/officeDocument/2006/relationships/image"/><Relationship Id="rId8" Target="../media/image13.png" Type="http://schemas.openxmlformats.org/officeDocument/2006/relationships/image"/><Relationship Id="rId9" Target="../media/image15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157.png" Type="http://schemas.openxmlformats.org/officeDocument/2006/relationships/image"/><Relationship Id="rId7" Target="../media/image140.png" Type="http://schemas.openxmlformats.org/officeDocument/2006/relationships/image"/><Relationship Id="rId8" Target="../media/image13.png" Type="http://schemas.openxmlformats.org/officeDocument/2006/relationships/image"/><Relationship Id="rId9" Target="../media/image15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159.png" Type="http://schemas.openxmlformats.org/officeDocument/2006/relationships/image"/><Relationship Id="rId7" Target="../media/image140.png" Type="http://schemas.openxmlformats.org/officeDocument/2006/relationships/image"/><Relationship Id="rId8" Target="../media/image13.png" Type="http://schemas.openxmlformats.org/officeDocument/2006/relationships/image"/><Relationship Id="rId9" Target="../media/image160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3.png" Type="http://schemas.openxmlformats.org/officeDocument/2006/relationships/image"/><Relationship Id="rId11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Relationship Id="rId8" Target="../media/image161.png" Type="http://schemas.openxmlformats.org/officeDocument/2006/relationships/image"/><Relationship Id="rId9" Target="../media/image16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3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164.png" Type="http://schemas.openxmlformats.org/officeDocument/2006/relationships/image"/><Relationship Id="rId8" Target="../media/image165.png" Type="http://schemas.openxmlformats.org/officeDocument/2006/relationships/image"/><Relationship Id="rId9" Target="../media/image16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3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167.png" Type="http://schemas.openxmlformats.org/officeDocument/2006/relationships/image"/><Relationship Id="rId8" Target="../media/image165.png" Type="http://schemas.openxmlformats.org/officeDocument/2006/relationships/image"/><Relationship Id="rId9" Target="../media/image16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3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168.png" Type="http://schemas.openxmlformats.org/officeDocument/2006/relationships/image"/><Relationship Id="rId8" Target="../media/image165.png" Type="http://schemas.openxmlformats.org/officeDocument/2006/relationships/image"/><Relationship Id="rId9" Target="../media/image166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3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169.png" Type="http://schemas.openxmlformats.org/officeDocument/2006/relationships/image"/><Relationship Id="rId8" Target="../media/image165.png" Type="http://schemas.openxmlformats.org/officeDocument/2006/relationships/image"/><Relationship Id="rId9" Target="../media/image170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3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171.png" Type="http://schemas.openxmlformats.org/officeDocument/2006/relationships/image"/><Relationship Id="rId8" Target="../media/image165.png" Type="http://schemas.openxmlformats.org/officeDocument/2006/relationships/image"/><Relationship Id="rId9" Target="../media/image17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png" Type="http://schemas.openxmlformats.org/officeDocument/2006/relationships/image"/><Relationship Id="rId2" Target="../media/image1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Relationship Id="rId8" Target="../media/image13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3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172.png" Type="http://schemas.openxmlformats.org/officeDocument/2006/relationships/image"/><Relationship Id="rId8" Target="../media/image165.png" Type="http://schemas.openxmlformats.org/officeDocument/2006/relationships/image"/><Relationship Id="rId9" Target="../media/image170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3.png" Type="http://schemas.openxmlformats.org/officeDocument/2006/relationships/image"/><Relationship Id="rId5" Target="../media/image173.png" Type="http://schemas.openxmlformats.org/officeDocument/2006/relationships/image"/><Relationship Id="rId6" Target="../media/image174.png" Type="http://schemas.openxmlformats.org/officeDocument/2006/relationships/image"/><Relationship Id="rId7" Target="../media/image175.png" Type="http://schemas.openxmlformats.org/officeDocument/2006/relationships/image"/><Relationship Id="rId8" Target="../media/image165.png" Type="http://schemas.openxmlformats.org/officeDocument/2006/relationships/image"/><Relationship Id="rId9" Target="../media/image170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3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176.png" Type="http://schemas.openxmlformats.org/officeDocument/2006/relationships/image"/><Relationship Id="rId8" Target="../media/image165.png" Type="http://schemas.openxmlformats.org/officeDocument/2006/relationships/image"/><Relationship Id="rId9" Target="../media/image177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3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178.png" Type="http://schemas.openxmlformats.org/officeDocument/2006/relationships/image"/><Relationship Id="rId8" Target="../media/image165.png" Type="http://schemas.openxmlformats.org/officeDocument/2006/relationships/image"/><Relationship Id="rId9" Target="../media/image177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179.png" Type="http://schemas.openxmlformats.org/officeDocument/2006/relationships/image"/><Relationship Id="rId7" Target="../media/image180.pn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3.png" Type="http://schemas.openxmlformats.org/officeDocument/2006/relationships/image"/><Relationship Id="rId4" Target="../media/image181.png" Type="http://schemas.openxmlformats.org/officeDocument/2006/relationships/image"/><Relationship Id="rId5" Target="../media/image182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png" Type="http://schemas.openxmlformats.org/officeDocument/2006/relationships/image"/><Relationship Id="rId12" Target="../media/image47.png" Type="http://schemas.openxmlformats.org/officeDocument/2006/relationships/image"/><Relationship Id="rId13" Target="../media/image48.png" Type="http://schemas.openxmlformats.org/officeDocument/2006/relationships/image"/><Relationship Id="rId14" Target="../media/image49.png" Type="http://schemas.openxmlformats.org/officeDocument/2006/relationships/image"/><Relationship Id="rId15" Target="../media/image50.png" Type="http://schemas.openxmlformats.org/officeDocument/2006/relationships/image"/><Relationship Id="rId16" Target="../media/image51.png" Type="http://schemas.openxmlformats.org/officeDocument/2006/relationships/image"/><Relationship Id="rId17" Target="../media/image52.png" Type="http://schemas.openxmlformats.org/officeDocument/2006/relationships/image"/><Relationship Id="rId18" Target="../media/image53.png" Type="http://schemas.openxmlformats.org/officeDocument/2006/relationships/image"/><Relationship Id="rId19" Target="../media/image13.png" Type="http://schemas.openxmlformats.org/officeDocument/2006/relationships/image"/><Relationship Id="rId2" Target="../media/image1.png" Type="http://schemas.openxmlformats.org/officeDocument/2006/relationships/image"/><Relationship Id="rId20" Target="../media/image54.png" Type="http://schemas.openxmlformats.org/officeDocument/2006/relationships/image"/><Relationship Id="rId21" Target="../media/image55.png" Type="http://schemas.openxmlformats.org/officeDocument/2006/relationships/image"/><Relationship Id="rId22" Target="../media/image56.png" Type="http://schemas.openxmlformats.org/officeDocument/2006/relationships/image"/><Relationship Id="rId23" Target="../media/image57.png" Type="http://schemas.openxmlformats.org/officeDocument/2006/relationships/image"/><Relationship Id="rId24" Target="../media/image58.png" Type="http://schemas.openxmlformats.org/officeDocument/2006/relationships/image"/><Relationship Id="rId25" Target="../media/image59.png" Type="http://schemas.openxmlformats.org/officeDocument/2006/relationships/image"/><Relationship Id="rId26" Target="../media/image60.png" Type="http://schemas.openxmlformats.org/officeDocument/2006/relationships/image"/><Relationship Id="rId27" Target="../media/image61.png" Type="http://schemas.openxmlformats.org/officeDocument/2006/relationships/image"/><Relationship Id="rId28" Target="../media/image62.png" Type="http://schemas.openxmlformats.org/officeDocument/2006/relationships/image"/><Relationship Id="rId29" Target="../media/image63.png" Type="http://schemas.openxmlformats.org/officeDocument/2006/relationships/image"/><Relationship Id="rId3" Target="../media/image4.png" Type="http://schemas.openxmlformats.org/officeDocument/2006/relationships/image"/><Relationship Id="rId30" Target="../media/image64.png" Type="http://schemas.openxmlformats.org/officeDocument/2006/relationships/image"/><Relationship Id="rId31" Target="../media/image65.png" Type="http://schemas.openxmlformats.org/officeDocument/2006/relationships/image"/><Relationship Id="rId32" Target="../media/image66.png" Type="http://schemas.openxmlformats.org/officeDocument/2006/relationships/image"/><Relationship Id="rId33" Target="../media/image67.png" Type="http://schemas.openxmlformats.org/officeDocument/2006/relationships/image"/><Relationship Id="rId34" Target="../media/image68.png" Type="http://schemas.openxmlformats.org/officeDocument/2006/relationships/image"/><Relationship Id="rId35" Target="../media/image69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Relationship Id="rId8" Target="../media/image43.pn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2.png" Type="http://schemas.openxmlformats.org/officeDocument/2006/relationships/image"/><Relationship Id="rId11" Target="../media/image13.png" Type="http://schemas.openxmlformats.org/officeDocument/2006/relationships/image"/><Relationship Id="rId12" Target="../media/image73.png" Type="http://schemas.openxmlformats.org/officeDocument/2006/relationships/image"/><Relationship Id="rId2" Target="../media/image1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Relationship Id="rId8" Target="../media/image70.png" Type="http://schemas.openxmlformats.org/officeDocument/2006/relationships/image"/><Relationship Id="rId9" Target="../media/image7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8.png" Type="http://schemas.openxmlformats.org/officeDocument/2006/relationships/image"/><Relationship Id="rId11" Target="../media/image79.png" Type="http://schemas.openxmlformats.org/officeDocument/2006/relationships/image"/><Relationship Id="rId12" Target="../media/image80.png" Type="http://schemas.openxmlformats.org/officeDocument/2006/relationships/image"/><Relationship Id="rId13" Target="../media/image81.png" Type="http://schemas.openxmlformats.org/officeDocument/2006/relationships/image"/><Relationship Id="rId14" Target="../media/image82.png" Type="http://schemas.openxmlformats.org/officeDocument/2006/relationships/image"/><Relationship Id="rId15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74.png" Type="http://schemas.openxmlformats.org/officeDocument/2006/relationships/image"/><Relationship Id="rId7" Target="../media/image75.png" Type="http://schemas.openxmlformats.org/officeDocument/2006/relationships/image"/><Relationship Id="rId8" Target="../media/image76.png" Type="http://schemas.openxmlformats.org/officeDocument/2006/relationships/image"/><Relationship Id="rId9" Target="../media/image7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7.png" Type="http://schemas.openxmlformats.org/officeDocument/2006/relationships/image"/><Relationship Id="rId11" Target="../media/image88.png" Type="http://schemas.openxmlformats.org/officeDocument/2006/relationships/image"/><Relationship Id="rId12" Target="../media/image89.png" Type="http://schemas.openxmlformats.org/officeDocument/2006/relationships/image"/><Relationship Id="rId13" Target="../media/image90.png" Type="http://schemas.openxmlformats.org/officeDocument/2006/relationships/image"/><Relationship Id="rId14" Target="../media/image91.png" Type="http://schemas.openxmlformats.org/officeDocument/2006/relationships/image"/><Relationship Id="rId15" Target="../media/image92.png" Type="http://schemas.openxmlformats.org/officeDocument/2006/relationships/image"/><Relationship Id="rId16" Target="../media/image93.png" Type="http://schemas.openxmlformats.org/officeDocument/2006/relationships/image"/><Relationship Id="rId17" Target="../media/image94.png" Type="http://schemas.openxmlformats.org/officeDocument/2006/relationships/image"/><Relationship Id="rId18" Target="../media/image95.png" Type="http://schemas.openxmlformats.org/officeDocument/2006/relationships/image"/><Relationship Id="rId19" Target="../media/image96.png" Type="http://schemas.openxmlformats.org/officeDocument/2006/relationships/image"/><Relationship Id="rId2" Target="../media/image1.png" Type="http://schemas.openxmlformats.org/officeDocument/2006/relationships/image"/><Relationship Id="rId20" Target="../media/image13.png" Type="http://schemas.openxmlformats.org/officeDocument/2006/relationships/image"/><Relationship Id="rId21" Target="../media/image97.png" Type="http://schemas.openxmlformats.org/officeDocument/2006/relationships/image"/><Relationship Id="rId22" Target="../media/image80.png" Type="http://schemas.openxmlformats.org/officeDocument/2006/relationships/image"/><Relationship Id="rId3" Target="../media/image4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83.png" Type="http://schemas.openxmlformats.org/officeDocument/2006/relationships/image"/><Relationship Id="rId7" Target="../media/image84.png" Type="http://schemas.openxmlformats.org/officeDocument/2006/relationships/image"/><Relationship Id="rId8" Target="../media/image85.png" Type="http://schemas.openxmlformats.org/officeDocument/2006/relationships/image"/><Relationship Id="rId9" Target="../media/image8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0.png" Type="http://schemas.openxmlformats.org/officeDocument/2006/relationships/image"/><Relationship Id="rId11" Target="../media/image101.png" Type="http://schemas.openxmlformats.org/officeDocument/2006/relationships/image"/><Relationship Id="rId12" Target="../media/image102.png" Type="http://schemas.openxmlformats.org/officeDocument/2006/relationships/image"/><Relationship Id="rId13" Target="../media/image103.png" Type="http://schemas.openxmlformats.org/officeDocument/2006/relationships/image"/><Relationship Id="rId14" Target="../media/image104.png" Type="http://schemas.openxmlformats.org/officeDocument/2006/relationships/image"/><Relationship Id="rId15" Target="../media/image105.png" Type="http://schemas.openxmlformats.org/officeDocument/2006/relationships/image"/><Relationship Id="rId16" Target="../media/image106.png" Type="http://schemas.openxmlformats.org/officeDocument/2006/relationships/image"/><Relationship Id="rId17" Target="../media/image107.png" Type="http://schemas.openxmlformats.org/officeDocument/2006/relationships/image"/><Relationship Id="rId18" Target="../media/image108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98.png" Type="http://schemas.openxmlformats.org/officeDocument/2006/relationships/image"/><Relationship Id="rId7" Target="../media/image99.png" Type="http://schemas.openxmlformats.org/officeDocument/2006/relationships/image"/><Relationship Id="rId8" Target="../media/image80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0.png" Type="http://schemas.openxmlformats.org/officeDocument/2006/relationships/image"/><Relationship Id="rId11" Target="../media/image101.png" Type="http://schemas.openxmlformats.org/officeDocument/2006/relationships/image"/><Relationship Id="rId12" Target="../media/image102.png" Type="http://schemas.openxmlformats.org/officeDocument/2006/relationships/image"/><Relationship Id="rId13" Target="../media/image103.png" Type="http://schemas.openxmlformats.org/officeDocument/2006/relationships/image"/><Relationship Id="rId14" Target="../media/image110.png" Type="http://schemas.openxmlformats.org/officeDocument/2006/relationships/image"/><Relationship Id="rId15" Target="../media/image111.png" Type="http://schemas.openxmlformats.org/officeDocument/2006/relationships/image"/><Relationship Id="rId16" Target="../media/image112.png" Type="http://schemas.openxmlformats.org/officeDocument/2006/relationships/image"/><Relationship Id="rId17" Target="../media/image104.png" Type="http://schemas.openxmlformats.org/officeDocument/2006/relationships/image"/><Relationship Id="rId18" Target="../media/image113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109.png" Type="http://schemas.openxmlformats.org/officeDocument/2006/relationships/image"/><Relationship Id="rId7" Target="../media/image99.png" Type="http://schemas.openxmlformats.org/officeDocument/2006/relationships/image"/><Relationship Id="rId8" Target="../media/image80.png" Type="http://schemas.openxmlformats.org/officeDocument/2006/relationships/image"/><Relationship Id="rId9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-1717700400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9398000" y="6273800"/>
            <a:ext cx="37096700" cy="5981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127000" y="7531100"/>
            <a:ext cx="18542000" cy="2997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982700" y="3314700"/>
            <a:ext cx="330200" cy="279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797300" y="3314700"/>
            <a:ext cx="330200" cy="279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6858000" y="7404100"/>
            <a:ext cx="32004000" cy="2590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43000" y="7924800"/>
            <a:ext cx="16002000" cy="12954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0" y="1016000"/>
            <a:ext cx="4559300" cy="1231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43000" y="1257300"/>
            <a:ext cx="2286000" cy="622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06500" y="1219200"/>
            <a:ext cx="2159000" cy="736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108200" y="3060700"/>
            <a:ext cx="13716000" cy="3810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381000" y="8267700"/>
            <a:ext cx="16510000" cy="749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8432800" y="1270000"/>
            <a:ext cx="11912600" cy="711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6858000" y="1244600"/>
            <a:ext cx="32004000" cy="2349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3149600"/>
            <a:ext cx="9220200" cy="6223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705100" y="1625600"/>
            <a:ext cx="3556000" cy="1638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12800" y="1231900"/>
            <a:ext cx="2730500" cy="261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655300" y="3517900"/>
            <a:ext cx="6489700" cy="5537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934700" y="3810000"/>
            <a:ext cx="190500" cy="190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687800" y="3810000"/>
            <a:ext cx="190500" cy="1905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972800" y="5473700"/>
            <a:ext cx="5854700" cy="381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972800" y="6654800"/>
            <a:ext cx="5854700" cy="381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972800" y="7823200"/>
            <a:ext cx="5854700" cy="38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25200" y="4737100"/>
            <a:ext cx="317500" cy="279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25200" y="5930900"/>
            <a:ext cx="317500" cy="279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25200" y="7112000"/>
            <a:ext cx="317500" cy="279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25200" y="8305800"/>
            <a:ext cx="317500" cy="2794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645900" y="4699000"/>
            <a:ext cx="3213100" cy="4191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385300" y="3505200"/>
            <a:ext cx="7607300" cy="9525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658600" y="5537200"/>
            <a:ext cx="5041900" cy="11811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671300" y="8140700"/>
            <a:ext cx="4521200" cy="7366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671300" y="6959600"/>
            <a:ext cx="41910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6858000" y="1244600"/>
            <a:ext cx="32004000" cy="2349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3149600"/>
            <a:ext cx="9220200" cy="6223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705100" y="1625600"/>
            <a:ext cx="3556000" cy="1638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12800" y="1231900"/>
            <a:ext cx="2730500" cy="261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655300" y="3517900"/>
            <a:ext cx="6489700" cy="5537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934700" y="3810000"/>
            <a:ext cx="190500" cy="190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687800" y="3810000"/>
            <a:ext cx="190500" cy="1905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972800" y="5473700"/>
            <a:ext cx="5854700" cy="381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972800" y="6654800"/>
            <a:ext cx="5854700" cy="381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972800" y="7823200"/>
            <a:ext cx="5854700" cy="38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25200" y="4737100"/>
            <a:ext cx="317500" cy="279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25200" y="5930900"/>
            <a:ext cx="317500" cy="279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25200" y="7112000"/>
            <a:ext cx="317500" cy="279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25200" y="8305800"/>
            <a:ext cx="317500" cy="2794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696700" y="4648200"/>
            <a:ext cx="1879600" cy="4699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385300" y="3505200"/>
            <a:ext cx="7620000" cy="9525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671300" y="5537200"/>
            <a:ext cx="4394200" cy="11811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671300" y="8140700"/>
            <a:ext cx="4521200" cy="7366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671300" y="6959600"/>
            <a:ext cx="42037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5842000" y="4381500"/>
            <a:ext cx="15417800" cy="2349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1993900" y="4838700"/>
            <a:ext cx="7708900" cy="1181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882900" y="1473200"/>
            <a:ext cx="13576300" cy="8013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22400" y="3454400"/>
            <a:ext cx="1308100" cy="4673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2800" y="1231900"/>
            <a:ext cx="2730500" cy="2616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882900" y="1473200"/>
            <a:ext cx="13576300" cy="8013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5842000" y="4381500"/>
            <a:ext cx="15417800" cy="2349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1993900" y="4838700"/>
            <a:ext cx="7708900" cy="1181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22400" y="3454400"/>
            <a:ext cx="1308100" cy="4673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2800" y="1231900"/>
            <a:ext cx="2730500" cy="2616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882900" y="1473200"/>
            <a:ext cx="13576300" cy="8013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5842000" y="4381500"/>
            <a:ext cx="15417800" cy="2349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1993900" y="4838700"/>
            <a:ext cx="7708900" cy="1181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22400" y="3454400"/>
            <a:ext cx="1308100" cy="4673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2800" y="1231900"/>
            <a:ext cx="2730500" cy="2616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882900" y="1473200"/>
            <a:ext cx="13576300" cy="8013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5842000" y="4381500"/>
            <a:ext cx="15417800" cy="2349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1993900" y="4838700"/>
            <a:ext cx="7708900" cy="1181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22400" y="3454400"/>
            <a:ext cx="1308100" cy="4673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2800" y="1231900"/>
            <a:ext cx="2730500" cy="2616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882900" y="1473200"/>
            <a:ext cx="13576300" cy="8013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5842000" y="4381500"/>
            <a:ext cx="15417800" cy="2349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1993900" y="4838700"/>
            <a:ext cx="7708900" cy="1181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22400" y="3454400"/>
            <a:ext cx="1308100" cy="4673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2800" y="1231900"/>
            <a:ext cx="2730500" cy="2616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882900" y="1473200"/>
            <a:ext cx="13576300" cy="8013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5842000" y="4381500"/>
            <a:ext cx="15417800" cy="2349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1993900" y="4838700"/>
            <a:ext cx="7708900" cy="1181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22400" y="3454400"/>
            <a:ext cx="1308100" cy="4673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2800" y="1231900"/>
            <a:ext cx="2730500" cy="2616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882900" y="1473200"/>
            <a:ext cx="13576300" cy="8013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5842000" y="4381500"/>
            <a:ext cx="15417800" cy="2349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1993900" y="4838700"/>
            <a:ext cx="7708900" cy="1181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22400" y="3454400"/>
            <a:ext cx="1308100" cy="4673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2800" y="1231900"/>
            <a:ext cx="2730500" cy="2616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6858000" y="7124700"/>
            <a:ext cx="32004000" cy="3086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43000" y="7759700"/>
            <a:ext cx="16002000" cy="1549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1612900" y="266700"/>
            <a:ext cx="13804900" cy="14147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90600" y="5600700"/>
            <a:ext cx="6832600" cy="2743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11300" y="8013700"/>
            <a:ext cx="4305300" cy="1168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2400" y="1790700"/>
            <a:ext cx="22110700" cy="2222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689600" y="2209800"/>
            <a:ext cx="11061700" cy="11176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2400" y="3225800"/>
            <a:ext cx="22110700" cy="2222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689600" y="3657600"/>
            <a:ext cx="11061700" cy="11176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2400" y="4673600"/>
            <a:ext cx="22110700" cy="2222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689600" y="5105400"/>
            <a:ext cx="11061700" cy="11176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2400" y="6108700"/>
            <a:ext cx="22110700" cy="2222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689600" y="6540500"/>
            <a:ext cx="11061700" cy="11176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2400" y="7556500"/>
            <a:ext cx="22110700" cy="2222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676900" y="7988300"/>
            <a:ext cx="11061700" cy="1117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62100" y="1803400"/>
            <a:ext cx="139700" cy="139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340600" y="8153400"/>
            <a:ext cx="2717800" cy="952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321300" y="7696200"/>
            <a:ext cx="2489200" cy="2082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81100" y="1397000"/>
            <a:ext cx="3073400" cy="28575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76400" y="1409700"/>
            <a:ext cx="1701800" cy="10033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327900" y="2387600"/>
            <a:ext cx="2882900" cy="9525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257800" y="1917700"/>
            <a:ext cx="2540000" cy="20828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340600" y="3822700"/>
            <a:ext cx="3429000" cy="952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308600" y="3365500"/>
            <a:ext cx="2501900" cy="20828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340600" y="5270500"/>
            <a:ext cx="2362200" cy="9525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5321300" y="4813300"/>
            <a:ext cx="2501900" cy="20828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7340600" y="6705600"/>
            <a:ext cx="3949700" cy="9525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5334000" y="6248400"/>
            <a:ext cx="2501900" cy="20828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2146300" y="914400"/>
            <a:ext cx="13144500" cy="2349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1384300"/>
            <a:ext cx="6565900" cy="11811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02600" y="1384300"/>
            <a:ext cx="9105900" cy="8178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25500" y="914400"/>
            <a:ext cx="2717800" cy="2616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692400" y="1320800"/>
            <a:ext cx="5092700" cy="1587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43000" y="3009900"/>
            <a:ext cx="6540500" cy="3162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22400" y="3289300"/>
            <a:ext cx="190500" cy="190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226300" y="3289300"/>
            <a:ext cx="190500" cy="1905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480834700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60500" y="4978400"/>
            <a:ext cx="5905500" cy="38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612900" y="4241800"/>
            <a:ext cx="330200" cy="279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612900" y="5435600"/>
            <a:ext cx="330200" cy="279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-177800" y="2997200"/>
            <a:ext cx="7747000" cy="965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146300" y="3822700"/>
            <a:ext cx="4597400" cy="1257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146300" y="4978400"/>
            <a:ext cx="3797300" cy="1320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68400" y="6311900"/>
            <a:ext cx="6515100" cy="3149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435100" y="6604000"/>
            <a:ext cx="190500" cy="190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7226300" y="6604000"/>
            <a:ext cx="190500" cy="1905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478942400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485900" y="8267700"/>
            <a:ext cx="5880100" cy="381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638300" y="7543800"/>
            <a:ext cx="317500" cy="279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638300" y="8737600"/>
            <a:ext cx="317500" cy="279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-939800" y="6223000"/>
            <a:ext cx="8496300" cy="10668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2171700" y="7124700"/>
            <a:ext cx="3644900" cy="12573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2171700" y="8318500"/>
            <a:ext cx="3644900" cy="12573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6858000" y="1244600"/>
            <a:ext cx="32004000" cy="2349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95400" y="3136900"/>
            <a:ext cx="15494000" cy="6197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25500" y="1231900"/>
            <a:ext cx="2717800" cy="2616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692400" y="1625600"/>
            <a:ext cx="89789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6858000" y="1244600"/>
            <a:ext cx="32004000" cy="2349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95400" y="3136900"/>
            <a:ext cx="15494000" cy="6197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25500" y="1231900"/>
            <a:ext cx="2717800" cy="2616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692400" y="1625600"/>
            <a:ext cx="68199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6858000" y="1244600"/>
            <a:ext cx="32004000" cy="2349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95400" y="3136900"/>
            <a:ext cx="15494000" cy="6197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25500" y="1231900"/>
            <a:ext cx="2717800" cy="2616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692400" y="1625600"/>
            <a:ext cx="58674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6858000" y="7124700"/>
            <a:ext cx="32004000" cy="3086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43000" y="7759700"/>
            <a:ext cx="16002000" cy="1549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1612900" y="266700"/>
            <a:ext cx="13970000" cy="14147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90600" y="5600700"/>
            <a:ext cx="12230100" cy="2743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66900" y="8229600"/>
            <a:ext cx="6692900" cy="749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6858000" y="1028700"/>
            <a:ext cx="32004000" cy="2349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1485900"/>
            <a:ext cx="16002000" cy="1181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43000" y="3416300"/>
            <a:ext cx="16002000" cy="5524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38200" y="1003300"/>
            <a:ext cx="2743200" cy="261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705100" y="1409700"/>
            <a:ext cx="41148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6858000" y="1028700"/>
            <a:ext cx="32004000" cy="2349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1485900"/>
            <a:ext cx="16002000" cy="1181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43000" y="2832100"/>
            <a:ext cx="16002000" cy="6667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38200" y="1003300"/>
            <a:ext cx="2743200" cy="261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705100" y="1409700"/>
            <a:ext cx="41148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6858000" y="1028700"/>
            <a:ext cx="32004000" cy="2349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1485900"/>
            <a:ext cx="16002000" cy="1181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286000" y="2895600"/>
            <a:ext cx="13703300" cy="6413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38200" y="1003300"/>
            <a:ext cx="2743200" cy="261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705100" y="1409700"/>
            <a:ext cx="41148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6858000" y="1028700"/>
            <a:ext cx="32004000" cy="2349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1485900"/>
            <a:ext cx="16002000" cy="1181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070100" y="2870200"/>
            <a:ext cx="14160500" cy="6578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38200" y="1003300"/>
            <a:ext cx="2743200" cy="261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705100" y="1409700"/>
            <a:ext cx="45974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6858000" y="1028700"/>
            <a:ext cx="32004000" cy="2349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1485900"/>
            <a:ext cx="16002000" cy="1181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43000" y="2984500"/>
            <a:ext cx="16002000" cy="6146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38200" y="1003300"/>
            <a:ext cx="2743200" cy="261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705100" y="1409700"/>
            <a:ext cx="45974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612900" y="266700"/>
            <a:ext cx="13258800" cy="14147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9800" y="5600700"/>
            <a:ext cx="8407400" cy="2743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6858000" y="7124700"/>
            <a:ext cx="32004000" cy="3086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43000" y="7759700"/>
            <a:ext cx="16002000" cy="1549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11300" y="8229600"/>
            <a:ext cx="60960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6858000" y="1028700"/>
            <a:ext cx="32004000" cy="2349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1485900"/>
            <a:ext cx="16002000" cy="1181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841500" y="2857500"/>
            <a:ext cx="14605000" cy="6489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38200" y="1003300"/>
            <a:ext cx="2743200" cy="261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705100" y="1409700"/>
            <a:ext cx="45974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2044700" y="1028700"/>
            <a:ext cx="12763500" cy="2349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1485900"/>
            <a:ext cx="6375400" cy="1181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937500" y="1257300"/>
            <a:ext cx="8877300" cy="8356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38200" y="1003300"/>
            <a:ext cx="2743200" cy="261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705100" y="1409700"/>
            <a:ext cx="45974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6858000" y="1028700"/>
            <a:ext cx="32004000" cy="2349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1485900"/>
            <a:ext cx="16002000" cy="1181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39900" y="2933700"/>
            <a:ext cx="14554200" cy="6350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38200" y="1003300"/>
            <a:ext cx="2743200" cy="261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705100" y="1409700"/>
            <a:ext cx="47879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6858000" y="1028700"/>
            <a:ext cx="32004000" cy="2349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1485900"/>
            <a:ext cx="16002000" cy="1181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65300" y="2870200"/>
            <a:ext cx="14770100" cy="6654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38200" y="1003300"/>
            <a:ext cx="2743200" cy="261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705100" y="1409700"/>
            <a:ext cx="47879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612900" y="266700"/>
            <a:ext cx="13906500" cy="14147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77900" y="5600700"/>
            <a:ext cx="7632700" cy="2743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29200" y="1473200"/>
            <a:ext cx="8229600" cy="8026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177800" y="609600"/>
            <a:ext cx="23342600" cy="14833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6858000" y="1244600"/>
            <a:ext cx="32004000" cy="2349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50900" y="1244600"/>
            <a:ext cx="2628900" cy="26162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419100" y="1181100"/>
            <a:ext cx="6235700" cy="9321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3000" y="3390900"/>
            <a:ext cx="3111500" cy="46609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819400" y="1155700"/>
            <a:ext cx="6235700" cy="9359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381500" y="3365500"/>
            <a:ext cx="3111500" cy="46736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347200" y="1155700"/>
            <a:ext cx="6235700" cy="9410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896600" y="3390900"/>
            <a:ext cx="3111500" cy="47117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083300" y="1155700"/>
            <a:ext cx="6235700" cy="9359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45400" y="3365500"/>
            <a:ext cx="3111500" cy="4673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429500" y="3340100"/>
            <a:ext cx="3098800" cy="800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679700" y="1625600"/>
            <a:ext cx="5080000" cy="1638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06500" y="6794500"/>
            <a:ext cx="2971800" cy="1231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27100" y="3352800"/>
            <a:ext cx="3073400" cy="800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4165600" y="3340100"/>
            <a:ext cx="3086100" cy="8001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680700" y="3352800"/>
            <a:ext cx="3086100" cy="8001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611100" y="1155700"/>
            <a:ext cx="6235700" cy="94107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173200" y="3390900"/>
            <a:ext cx="3111500" cy="47117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14300" y="2908300"/>
            <a:ext cx="5168900" cy="51689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409700" y="4203700"/>
            <a:ext cx="2578100" cy="25781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43000" y="8394700"/>
            <a:ext cx="16141700" cy="901700"/>
          </a:xfrm>
          <a:prstGeom prst="rect">
            <a:avLst/>
          </a:prstGeom>
        </p:spPr>
      </p:pic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3352800" y="2908300"/>
            <a:ext cx="5168900" cy="51689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4648200" y="4203700"/>
            <a:ext cx="2578100" cy="2578100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6565900" y="2908300"/>
            <a:ext cx="5168900" cy="51689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7848600" y="4203700"/>
            <a:ext cx="2578100" cy="2578100"/>
          </a:xfrm>
          <a:prstGeom prst="rect">
            <a:avLst/>
          </a:prstGeom>
        </p:spPr>
      </p:pic>
      <p:grpSp>
        <p:nvGrpSpPr>
          <p:cNvPr name="Group 40" id="4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1" id="4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9867900" y="2908300"/>
            <a:ext cx="5168900" cy="51689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1163300" y="4203700"/>
            <a:ext cx="2578100" cy="2578100"/>
          </a:xfrm>
          <a:prstGeom prst="rect">
            <a:avLst/>
          </a:prstGeom>
        </p:spPr>
      </p:pic>
      <p:grpSp>
        <p:nvGrpSpPr>
          <p:cNvPr name="Group 43" id="4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4" id="44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3144500" y="2908300"/>
            <a:ext cx="5168900" cy="51689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4439900" y="4203700"/>
            <a:ext cx="2578100" cy="2578100"/>
          </a:xfrm>
          <a:prstGeom prst="rect">
            <a:avLst/>
          </a:prstGeom>
        </p:spPr>
      </p:pic>
      <p:grpSp>
        <p:nvGrpSpPr>
          <p:cNvPr name="Group 46" id="4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7" id="47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1658600" y="8521700"/>
            <a:ext cx="698500" cy="698500"/>
          </a:xfrm>
          <a:prstGeom prst="rect">
            <a:avLst/>
          </a:prstGeom>
        </p:spPr>
      </p:pic>
      <p:grpSp>
        <p:nvGrpSpPr>
          <p:cNvPr name="Group 48" id="4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9" id="49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8305800" y="8559800"/>
            <a:ext cx="584200" cy="584200"/>
          </a:xfrm>
          <a:prstGeom prst="rect">
            <a:avLst/>
          </a:prstGeom>
        </p:spPr>
      </p:pic>
      <p:grpSp>
        <p:nvGrpSpPr>
          <p:cNvPr name="Group 50" id="5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1" id="51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5003800" y="8597900"/>
            <a:ext cx="482600" cy="4826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3957300" y="3352800"/>
            <a:ext cx="3073400" cy="8001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4229100" y="6934200"/>
            <a:ext cx="3175000" cy="8382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7429500" y="6756400"/>
            <a:ext cx="3251200" cy="1270000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10655300" y="6769100"/>
            <a:ext cx="3251200" cy="1270000"/>
          </a:xfrm>
          <a:prstGeom prst="rect">
            <a:avLst/>
          </a:prstGeom>
        </p:spPr>
      </p:pic>
      <p:pic>
        <p:nvPicPr>
          <p:cNvPr name="Picture 56" id="56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13944600" y="6934200"/>
            <a:ext cx="3276600" cy="889000"/>
          </a:xfrm>
          <a:prstGeom prst="rect">
            <a:avLst/>
          </a:prstGeom>
        </p:spPr>
      </p:pic>
      <p:pic>
        <p:nvPicPr>
          <p:cNvPr name="Picture 57" id="57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1460500" y="8483600"/>
            <a:ext cx="129413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6858000" y="7124700"/>
            <a:ext cx="32004000" cy="3086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43000" y="7759700"/>
            <a:ext cx="16002000" cy="1549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1612900" y="266700"/>
            <a:ext cx="13754100" cy="14147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90600" y="5600700"/>
            <a:ext cx="9994900" cy="2743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11300" y="8013700"/>
            <a:ext cx="3314700" cy="1168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756400" y="8026400"/>
            <a:ext cx="19939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6858000" y="1244600"/>
            <a:ext cx="32004000" cy="2349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3517900"/>
            <a:ext cx="9207500" cy="5537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480300" y="2616200"/>
            <a:ext cx="12890500" cy="4102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706100" y="3517900"/>
            <a:ext cx="6438900" cy="2057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201400" y="3797300"/>
            <a:ext cx="266700" cy="215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383000" y="3886200"/>
            <a:ext cx="266700" cy="215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705100" y="1625600"/>
            <a:ext cx="4597400" cy="1638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12800" y="1231900"/>
            <a:ext cx="2730500" cy="2616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528300" y="4000500"/>
            <a:ext cx="6489700" cy="952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756900" y="5969000"/>
            <a:ext cx="6477000" cy="2984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6858000" y="1244600"/>
            <a:ext cx="32004000" cy="2349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7175500"/>
            <a:ext cx="16002000" cy="2120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2781300" y="2108200"/>
            <a:ext cx="15697200" cy="5549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3000" y="3365500"/>
            <a:ext cx="7848600" cy="2768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673600" y="6210300"/>
            <a:ext cx="787400" cy="5969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-508000" y="7289800"/>
            <a:ext cx="11150600" cy="1181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273300" y="7493000"/>
            <a:ext cx="5575300" cy="5969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372100" y="2108200"/>
            <a:ext cx="15697200" cy="5549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283700" y="3365500"/>
            <a:ext cx="7848600" cy="2768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2827000" y="6210300"/>
            <a:ext cx="787400" cy="5969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8610600" y="8216900"/>
            <a:ext cx="1066800" cy="38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62100" y="3340100"/>
            <a:ext cx="6591300" cy="952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46200" y="4711700"/>
            <a:ext cx="5778500" cy="7493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486900" y="7518400"/>
            <a:ext cx="6413500" cy="1587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419100" y="8166100"/>
            <a:ext cx="8128000" cy="9525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3467100" y="7467600"/>
            <a:ext cx="2997200" cy="8509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8737600" y="3340100"/>
            <a:ext cx="7569200" cy="952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9486900" y="4521200"/>
            <a:ext cx="4114800" cy="11938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2705100" y="1625600"/>
            <a:ext cx="4089400" cy="16383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812800" y="1231900"/>
            <a:ext cx="2730500" cy="2616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6858000" y="1244600"/>
            <a:ext cx="32004000" cy="2349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3149600"/>
            <a:ext cx="9220200" cy="6223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705100" y="1625600"/>
            <a:ext cx="3556000" cy="1638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12800" y="1231900"/>
            <a:ext cx="2730500" cy="261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655300" y="3517900"/>
            <a:ext cx="6489700" cy="5537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934700" y="3810000"/>
            <a:ext cx="190500" cy="190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687800" y="3810000"/>
            <a:ext cx="190500" cy="1905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972800" y="5473700"/>
            <a:ext cx="5854700" cy="381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972800" y="6654800"/>
            <a:ext cx="5854700" cy="381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972800" y="7823200"/>
            <a:ext cx="5854700" cy="38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25200" y="4737100"/>
            <a:ext cx="317500" cy="279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25200" y="5930900"/>
            <a:ext cx="317500" cy="279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25200" y="7112000"/>
            <a:ext cx="317500" cy="279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25200" y="8305800"/>
            <a:ext cx="317500" cy="279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671300" y="8140700"/>
            <a:ext cx="4521200" cy="736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652000" y="3505200"/>
            <a:ext cx="7366000" cy="952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671300" y="5600700"/>
            <a:ext cx="5181600" cy="10668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671300" y="6781800"/>
            <a:ext cx="4051300" cy="10414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760200" y="4457700"/>
            <a:ext cx="2298700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6858000" y="1244600"/>
            <a:ext cx="32004000" cy="2349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3149600"/>
            <a:ext cx="9220200" cy="6223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705100" y="1625600"/>
            <a:ext cx="3556000" cy="1638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12800" y="1231900"/>
            <a:ext cx="2730500" cy="261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655300" y="3517900"/>
            <a:ext cx="6489700" cy="5537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934700" y="3810000"/>
            <a:ext cx="190500" cy="190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687800" y="3810000"/>
            <a:ext cx="190500" cy="1905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972800" y="5473700"/>
            <a:ext cx="5854700" cy="381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972800" y="6654800"/>
            <a:ext cx="5854700" cy="381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972800" y="7823200"/>
            <a:ext cx="5854700" cy="38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25200" y="4737100"/>
            <a:ext cx="317500" cy="279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25200" y="5930900"/>
            <a:ext cx="317500" cy="279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25200" y="7112000"/>
            <a:ext cx="317500" cy="279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25200" y="8305800"/>
            <a:ext cx="317500" cy="279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347200" y="3505200"/>
            <a:ext cx="7670800" cy="9525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658600" y="5600700"/>
            <a:ext cx="4368800" cy="10541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658600" y="4521200"/>
            <a:ext cx="1536700" cy="660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671300" y="8140700"/>
            <a:ext cx="4521200" cy="7366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671300" y="6781800"/>
            <a:ext cx="3581400" cy="1066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